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9144000" cy="6858000" type="letter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4291"/>
    <a:srgbClr val="192757"/>
    <a:srgbClr val="F9C646"/>
    <a:srgbClr val="EF5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58"/>
    <p:restoredTop sz="96663"/>
  </p:normalViewPr>
  <p:slideViewPr>
    <p:cSldViewPr snapToGrid="0" snapToObjects="1">
      <p:cViewPr varScale="1">
        <p:scale>
          <a:sx n="129" d="100"/>
          <a:sy n="129" d="100"/>
        </p:scale>
        <p:origin x="55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22AB31-07AD-D346-AA80-B88832A595D0}" type="doc">
      <dgm:prSet loTypeId="urn:microsoft.com/office/officeart/2005/8/layout/venn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DB2E0FE-1B9B-F649-A6B9-D44DA8AB159B}">
      <dgm:prSet phldrT="[Text]"/>
      <dgm:spPr>
        <a:solidFill>
          <a:srgbClr val="244291">
            <a:alpha val="50000"/>
          </a:srgbClr>
        </a:solidFill>
      </dgm:spPr>
      <dgm:t>
        <a:bodyPr/>
        <a:lstStyle/>
        <a:p>
          <a:pPr algn="ctr"/>
          <a:r>
            <a:rPr lang="en-US" b="1" dirty="0">
              <a:solidFill>
                <a:srgbClr val="244291"/>
              </a:solidFill>
              <a:latin typeface="Roboto" panose="02000000000000000000" pitchFamily="2" charset="0"/>
              <a:ea typeface="Roboto" panose="02000000000000000000" pitchFamily="2" charset="0"/>
            </a:rPr>
            <a:t>Colonial Migration</a:t>
          </a:r>
        </a:p>
      </dgm:t>
    </dgm:pt>
    <dgm:pt modelId="{93DF9B33-4C7F-3748-9209-FA31460AE786}" type="parTrans" cxnId="{B93481BA-20D5-5143-A82E-05F38EB6DF9C}">
      <dgm:prSet/>
      <dgm:spPr/>
      <dgm:t>
        <a:bodyPr/>
        <a:lstStyle/>
        <a:p>
          <a:pPr algn="ctr"/>
          <a:endParaRPr lang="en-US"/>
        </a:p>
      </dgm:t>
    </dgm:pt>
    <dgm:pt modelId="{A962F989-5FCD-1D4B-BC93-39E57A42C62C}" type="sibTrans" cxnId="{B93481BA-20D5-5143-A82E-05F38EB6DF9C}">
      <dgm:prSet/>
      <dgm:spPr/>
      <dgm:t>
        <a:bodyPr/>
        <a:lstStyle/>
        <a:p>
          <a:pPr algn="ctr"/>
          <a:endParaRPr lang="en-US"/>
        </a:p>
      </dgm:t>
    </dgm:pt>
    <dgm:pt modelId="{F036C4A3-978C-5341-91AA-C679BCB71F6D}">
      <dgm:prSet phldrT="[Text]"/>
      <dgm:spPr>
        <a:solidFill>
          <a:srgbClr val="6CA643">
            <a:alpha val="50000"/>
          </a:srgbClr>
        </a:solidFill>
      </dgm:spPr>
      <dgm:t>
        <a:bodyPr/>
        <a:lstStyle/>
        <a:p>
          <a:pPr algn="ctr"/>
          <a:r>
            <a:rPr lang="en-US" b="1">
              <a:solidFill>
                <a:srgbClr val="244291"/>
              </a:solidFill>
              <a:latin typeface="Roboto" panose="02000000000000000000" pitchFamily="2" charset="0"/>
              <a:ea typeface="Roboto" panose="02000000000000000000" pitchFamily="2" charset="0"/>
            </a:rPr>
            <a:t>Middle Passage and Slavery</a:t>
          </a:r>
          <a:endParaRPr lang="en-US" b="1" dirty="0">
            <a:solidFill>
              <a:srgbClr val="244291"/>
            </a:solidFill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8BB5162F-0AE7-2549-A187-4E3D056CFABA}" type="parTrans" cxnId="{E9482007-48C1-564D-B9DE-97836FACFED5}">
      <dgm:prSet/>
      <dgm:spPr/>
      <dgm:t>
        <a:bodyPr/>
        <a:lstStyle/>
        <a:p>
          <a:pPr algn="ctr"/>
          <a:endParaRPr lang="en-US"/>
        </a:p>
      </dgm:t>
    </dgm:pt>
    <dgm:pt modelId="{6E96E722-2233-D949-AE92-15E25E088348}" type="sibTrans" cxnId="{E9482007-48C1-564D-B9DE-97836FACFED5}">
      <dgm:prSet/>
      <dgm:spPr/>
      <dgm:t>
        <a:bodyPr/>
        <a:lstStyle/>
        <a:p>
          <a:pPr algn="ctr"/>
          <a:endParaRPr lang="en-US"/>
        </a:p>
      </dgm:t>
    </dgm:pt>
    <dgm:pt modelId="{865C1ECE-5B28-9C4D-8494-A58ABD539EF0}">
      <dgm:prSet phldrT="[Text]"/>
      <dgm:spPr>
        <a:solidFill>
          <a:srgbClr val="CB3043">
            <a:alpha val="50000"/>
          </a:srgbClr>
        </a:solidFill>
      </dgm:spPr>
      <dgm:t>
        <a:bodyPr/>
        <a:lstStyle/>
        <a:p>
          <a:pPr algn="ctr"/>
          <a:r>
            <a:rPr lang="en-US" b="1" dirty="0">
              <a:solidFill>
                <a:srgbClr val="244291"/>
              </a:solidFill>
              <a:latin typeface="Roboto" panose="02000000000000000000" pitchFamily="2" charset="0"/>
              <a:ea typeface="Roboto" panose="02000000000000000000" pitchFamily="2" charset="0"/>
            </a:rPr>
            <a:t>Westward Expansion</a:t>
          </a:r>
        </a:p>
      </dgm:t>
    </dgm:pt>
    <dgm:pt modelId="{E4A4AEA5-492A-C14C-8589-2DF35ADD2372}" type="parTrans" cxnId="{AD4DCEE7-237D-3542-A904-6E7D3B2C76E4}">
      <dgm:prSet/>
      <dgm:spPr/>
      <dgm:t>
        <a:bodyPr/>
        <a:lstStyle/>
        <a:p>
          <a:pPr algn="ctr"/>
          <a:endParaRPr lang="en-US"/>
        </a:p>
      </dgm:t>
    </dgm:pt>
    <dgm:pt modelId="{86BC5EBC-9FF6-A545-BAE5-1B4C8C63557A}" type="sibTrans" cxnId="{AD4DCEE7-237D-3542-A904-6E7D3B2C76E4}">
      <dgm:prSet/>
      <dgm:spPr/>
      <dgm:t>
        <a:bodyPr/>
        <a:lstStyle/>
        <a:p>
          <a:pPr algn="ctr"/>
          <a:endParaRPr lang="en-US"/>
        </a:p>
      </dgm:t>
    </dgm:pt>
    <dgm:pt modelId="{CF8FB21A-5BCE-8B44-A3DC-A1891873DEBA}">
      <dgm:prSet phldrT="[Text]"/>
      <dgm:spPr>
        <a:solidFill>
          <a:srgbClr val="F9C646">
            <a:alpha val="50000"/>
          </a:srgbClr>
        </a:solidFill>
      </dgm:spPr>
      <dgm:t>
        <a:bodyPr/>
        <a:lstStyle/>
        <a:p>
          <a:pPr algn="ctr"/>
          <a:r>
            <a:rPr lang="en-US" b="1" dirty="0">
              <a:solidFill>
                <a:srgbClr val="244291"/>
              </a:solidFill>
              <a:latin typeface="Roboto" panose="02000000000000000000" pitchFamily="2" charset="0"/>
              <a:ea typeface="Roboto" panose="02000000000000000000" pitchFamily="2" charset="0"/>
            </a:rPr>
            <a:t>Forced Migration of Indigenous Peoples</a:t>
          </a:r>
        </a:p>
      </dgm:t>
    </dgm:pt>
    <dgm:pt modelId="{097070E9-A46D-7242-B76F-739D680E37B7}" type="parTrans" cxnId="{B25C47D9-B380-B246-9A8F-5DEF0D2245DF}">
      <dgm:prSet/>
      <dgm:spPr/>
      <dgm:t>
        <a:bodyPr/>
        <a:lstStyle/>
        <a:p>
          <a:pPr algn="ctr"/>
          <a:endParaRPr lang="en-US"/>
        </a:p>
      </dgm:t>
    </dgm:pt>
    <dgm:pt modelId="{7B4B93D3-377B-CB43-84E3-4082A740C108}" type="sibTrans" cxnId="{B25C47D9-B380-B246-9A8F-5DEF0D2245DF}">
      <dgm:prSet/>
      <dgm:spPr/>
      <dgm:t>
        <a:bodyPr/>
        <a:lstStyle/>
        <a:p>
          <a:pPr algn="ctr"/>
          <a:endParaRPr lang="en-US"/>
        </a:p>
      </dgm:t>
    </dgm:pt>
    <dgm:pt modelId="{252E588F-FE6F-5349-A9D1-5C8FC7D4302E}">
      <dgm:prSet phldrT="[Text]"/>
      <dgm:spPr>
        <a:solidFill>
          <a:srgbClr val="63358C">
            <a:alpha val="50000"/>
          </a:srgbClr>
        </a:solidFill>
      </dgm:spPr>
      <dgm:t>
        <a:bodyPr/>
        <a:lstStyle/>
        <a:p>
          <a:pPr algn="ctr"/>
          <a:r>
            <a:rPr lang="en-US" b="1" dirty="0">
              <a:solidFill>
                <a:srgbClr val="244291"/>
              </a:solidFill>
              <a:latin typeface="Roboto" panose="02000000000000000000" pitchFamily="2" charset="0"/>
              <a:ea typeface="Roboto" panose="02000000000000000000" pitchFamily="2" charset="0"/>
            </a:rPr>
            <a:t>Generations of Immigration</a:t>
          </a:r>
        </a:p>
      </dgm:t>
    </dgm:pt>
    <dgm:pt modelId="{0C54AFEA-93CB-AC40-9843-09FC84CA89C5}" type="parTrans" cxnId="{755C4EE2-529C-C64C-BCBB-8F95CFA94876}">
      <dgm:prSet/>
      <dgm:spPr/>
      <dgm:t>
        <a:bodyPr/>
        <a:lstStyle/>
        <a:p>
          <a:pPr algn="ctr"/>
          <a:endParaRPr lang="en-US"/>
        </a:p>
      </dgm:t>
    </dgm:pt>
    <dgm:pt modelId="{55F7FDC0-36F1-DB45-9A4F-5360EF1B654D}" type="sibTrans" cxnId="{755C4EE2-529C-C64C-BCBB-8F95CFA94876}">
      <dgm:prSet/>
      <dgm:spPr/>
      <dgm:t>
        <a:bodyPr/>
        <a:lstStyle/>
        <a:p>
          <a:pPr algn="ctr"/>
          <a:endParaRPr lang="en-US"/>
        </a:p>
      </dgm:t>
    </dgm:pt>
    <dgm:pt modelId="{82E79317-D2B0-124F-B368-B92010CBC1CF}">
      <dgm:prSet phldrT="[Text]" custT="1"/>
      <dgm:spPr>
        <a:solidFill>
          <a:srgbClr val="44A4AF">
            <a:alpha val="50000"/>
          </a:srgbClr>
        </a:solidFill>
      </dgm:spPr>
      <dgm:t>
        <a:bodyPr/>
        <a:lstStyle/>
        <a:p>
          <a:pPr algn="ctr"/>
          <a:r>
            <a:rPr lang="en-US" sz="1300" b="1" dirty="0">
              <a:solidFill>
                <a:srgbClr val="244291"/>
              </a:solidFill>
              <a:latin typeface="Roboto" panose="02000000000000000000" pitchFamily="2" charset="0"/>
              <a:ea typeface="Roboto" panose="02000000000000000000" pitchFamily="2" charset="0"/>
            </a:rPr>
            <a:t>The Great Migration</a:t>
          </a:r>
        </a:p>
      </dgm:t>
    </dgm:pt>
    <dgm:pt modelId="{0C586A11-7A2B-3D47-A852-554AA25176FF}" type="parTrans" cxnId="{BC111BB2-E2FB-CE45-A6EE-1FB9823AD4AE}">
      <dgm:prSet/>
      <dgm:spPr/>
      <dgm:t>
        <a:bodyPr/>
        <a:lstStyle/>
        <a:p>
          <a:pPr algn="ctr"/>
          <a:endParaRPr lang="en-US"/>
        </a:p>
      </dgm:t>
    </dgm:pt>
    <dgm:pt modelId="{3F40EC58-BEC8-F44C-B41F-72E07B542CE4}" type="sibTrans" cxnId="{BC111BB2-E2FB-CE45-A6EE-1FB9823AD4AE}">
      <dgm:prSet/>
      <dgm:spPr/>
      <dgm:t>
        <a:bodyPr/>
        <a:lstStyle/>
        <a:p>
          <a:pPr algn="ctr"/>
          <a:endParaRPr lang="en-US"/>
        </a:p>
      </dgm:t>
    </dgm:pt>
    <dgm:pt modelId="{F75B6087-7293-7F42-B14A-29B6CE0D9CB0}">
      <dgm:prSet phldrT="[Text]"/>
      <dgm:spPr>
        <a:solidFill>
          <a:srgbClr val="192757">
            <a:alpha val="50000"/>
          </a:srgbClr>
        </a:solidFill>
      </dgm:spPr>
      <dgm:t>
        <a:bodyPr/>
        <a:lstStyle/>
        <a:p>
          <a:pPr algn="ctr"/>
          <a:r>
            <a:rPr lang="en-US" b="1" dirty="0">
              <a:solidFill>
                <a:srgbClr val="244291"/>
              </a:solidFill>
              <a:latin typeface="Roboto" panose="02000000000000000000" pitchFamily="2" charset="0"/>
              <a:ea typeface="Roboto" panose="02000000000000000000" pitchFamily="2" charset="0"/>
            </a:rPr>
            <a:t>Refugees and Asylum Seekers</a:t>
          </a:r>
        </a:p>
      </dgm:t>
    </dgm:pt>
    <dgm:pt modelId="{FBB45087-9461-064F-BC08-ED13B7E33714}" type="parTrans" cxnId="{9A172B23-1864-AC44-BC9D-6F7005C36EC6}">
      <dgm:prSet/>
      <dgm:spPr/>
      <dgm:t>
        <a:bodyPr/>
        <a:lstStyle/>
        <a:p>
          <a:pPr algn="ctr"/>
          <a:endParaRPr lang="en-US"/>
        </a:p>
      </dgm:t>
    </dgm:pt>
    <dgm:pt modelId="{D2EFE77A-967E-F544-BA50-4136BDB943CB}" type="sibTrans" cxnId="{9A172B23-1864-AC44-BC9D-6F7005C36EC6}">
      <dgm:prSet/>
      <dgm:spPr/>
      <dgm:t>
        <a:bodyPr/>
        <a:lstStyle/>
        <a:p>
          <a:pPr algn="ctr"/>
          <a:endParaRPr lang="en-US"/>
        </a:p>
      </dgm:t>
    </dgm:pt>
    <dgm:pt modelId="{5A149C61-7BA4-1847-BD66-B2ED0B19E463}" type="pres">
      <dgm:prSet presAssocID="{8622AB31-07AD-D346-AA80-B88832A595D0}" presName="Name0" presStyleCnt="0">
        <dgm:presLayoutVars>
          <dgm:dir/>
          <dgm:resizeHandles val="exact"/>
        </dgm:presLayoutVars>
      </dgm:prSet>
      <dgm:spPr/>
    </dgm:pt>
    <dgm:pt modelId="{01E74F3F-41DC-DE40-AC3B-40E214CD1326}" type="pres">
      <dgm:prSet presAssocID="{2DB2E0FE-1B9B-F649-A6B9-D44DA8AB159B}" presName="Name5" presStyleLbl="vennNode1" presStyleIdx="0" presStyleCnt="7">
        <dgm:presLayoutVars>
          <dgm:bulletEnabled val="1"/>
        </dgm:presLayoutVars>
      </dgm:prSet>
      <dgm:spPr/>
    </dgm:pt>
    <dgm:pt modelId="{60BE703D-BAB0-6D48-8B59-166A290CA369}" type="pres">
      <dgm:prSet presAssocID="{A962F989-5FCD-1D4B-BC93-39E57A42C62C}" presName="space" presStyleCnt="0"/>
      <dgm:spPr/>
    </dgm:pt>
    <dgm:pt modelId="{A92F19CC-85CD-E54A-AEC6-B65729D5073D}" type="pres">
      <dgm:prSet presAssocID="{F036C4A3-978C-5341-91AA-C679BCB71F6D}" presName="Name5" presStyleLbl="vennNode1" presStyleIdx="1" presStyleCnt="7">
        <dgm:presLayoutVars>
          <dgm:bulletEnabled val="1"/>
        </dgm:presLayoutVars>
      </dgm:prSet>
      <dgm:spPr/>
    </dgm:pt>
    <dgm:pt modelId="{31F6C182-3585-9B45-A129-0813C5FE250C}" type="pres">
      <dgm:prSet presAssocID="{6E96E722-2233-D949-AE92-15E25E088348}" presName="space" presStyleCnt="0"/>
      <dgm:spPr/>
    </dgm:pt>
    <dgm:pt modelId="{CDF8E0BF-F7C5-D548-BC2F-53111541EF0E}" type="pres">
      <dgm:prSet presAssocID="{865C1ECE-5B28-9C4D-8494-A58ABD539EF0}" presName="Name5" presStyleLbl="vennNode1" presStyleIdx="2" presStyleCnt="7">
        <dgm:presLayoutVars>
          <dgm:bulletEnabled val="1"/>
        </dgm:presLayoutVars>
      </dgm:prSet>
      <dgm:spPr/>
    </dgm:pt>
    <dgm:pt modelId="{E3084681-DCC6-2D43-9D8A-5DC05D15DED8}" type="pres">
      <dgm:prSet presAssocID="{86BC5EBC-9FF6-A545-BAE5-1B4C8C63557A}" presName="space" presStyleCnt="0"/>
      <dgm:spPr/>
    </dgm:pt>
    <dgm:pt modelId="{62C9533C-F179-454C-BC2B-85BB9458E5B0}" type="pres">
      <dgm:prSet presAssocID="{CF8FB21A-5BCE-8B44-A3DC-A1891873DEBA}" presName="Name5" presStyleLbl="vennNode1" presStyleIdx="3" presStyleCnt="7">
        <dgm:presLayoutVars>
          <dgm:bulletEnabled val="1"/>
        </dgm:presLayoutVars>
      </dgm:prSet>
      <dgm:spPr/>
    </dgm:pt>
    <dgm:pt modelId="{471796E6-EE59-1144-AF95-9DF18274B678}" type="pres">
      <dgm:prSet presAssocID="{7B4B93D3-377B-CB43-84E3-4082A740C108}" presName="space" presStyleCnt="0"/>
      <dgm:spPr/>
    </dgm:pt>
    <dgm:pt modelId="{99746F44-DD54-4D43-8133-8B2A1248AF47}" type="pres">
      <dgm:prSet presAssocID="{252E588F-FE6F-5349-A9D1-5C8FC7D4302E}" presName="Name5" presStyleLbl="vennNode1" presStyleIdx="4" presStyleCnt="7">
        <dgm:presLayoutVars>
          <dgm:bulletEnabled val="1"/>
        </dgm:presLayoutVars>
      </dgm:prSet>
      <dgm:spPr/>
    </dgm:pt>
    <dgm:pt modelId="{F586332C-8AF7-304B-9064-557712E4CB28}" type="pres">
      <dgm:prSet presAssocID="{55F7FDC0-36F1-DB45-9A4F-5360EF1B654D}" presName="space" presStyleCnt="0"/>
      <dgm:spPr/>
    </dgm:pt>
    <dgm:pt modelId="{5B900B22-16A3-1144-99FF-003039B81328}" type="pres">
      <dgm:prSet presAssocID="{82E79317-D2B0-124F-B368-B92010CBC1CF}" presName="Name5" presStyleLbl="vennNode1" presStyleIdx="5" presStyleCnt="7">
        <dgm:presLayoutVars>
          <dgm:bulletEnabled val="1"/>
        </dgm:presLayoutVars>
      </dgm:prSet>
      <dgm:spPr/>
    </dgm:pt>
    <dgm:pt modelId="{87225DF5-3460-E74D-9E86-DDDD10EBC771}" type="pres">
      <dgm:prSet presAssocID="{3F40EC58-BEC8-F44C-B41F-72E07B542CE4}" presName="space" presStyleCnt="0"/>
      <dgm:spPr/>
    </dgm:pt>
    <dgm:pt modelId="{53AD700B-01CA-0C42-AAEE-4D2C08B38483}" type="pres">
      <dgm:prSet presAssocID="{F75B6087-7293-7F42-B14A-29B6CE0D9CB0}" presName="Name5" presStyleLbl="vennNode1" presStyleIdx="6" presStyleCnt="7" custLinFactNeighborX="3491">
        <dgm:presLayoutVars>
          <dgm:bulletEnabled val="1"/>
        </dgm:presLayoutVars>
      </dgm:prSet>
      <dgm:spPr/>
    </dgm:pt>
  </dgm:ptLst>
  <dgm:cxnLst>
    <dgm:cxn modelId="{E9482007-48C1-564D-B9DE-97836FACFED5}" srcId="{8622AB31-07AD-D346-AA80-B88832A595D0}" destId="{F036C4A3-978C-5341-91AA-C679BCB71F6D}" srcOrd="1" destOrd="0" parTransId="{8BB5162F-0AE7-2549-A187-4E3D056CFABA}" sibTransId="{6E96E722-2233-D949-AE92-15E25E088348}"/>
    <dgm:cxn modelId="{D0CCFE11-10D7-0943-95A6-5BCAA5D6E997}" type="presOf" srcId="{865C1ECE-5B28-9C4D-8494-A58ABD539EF0}" destId="{CDF8E0BF-F7C5-D548-BC2F-53111541EF0E}" srcOrd="0" destOrd="0" presId="urn:microsoft.com/office/officeart/2005/8/layout/venn3"/>
    <dgm:cxn modelId="{79DF9419-7959-7842-88AD-5D48D47BE066}" type="presOf" srcId="{252E588F-FE6F-5349-A9D1-5C8FC7D4302E}" destId="{99746F44-DD54-4D43-8133-8B2A1248AF47}" srcOrd="0" destOrd="0" presId="urn:microsoft.com/office/officeart/2005/8/layout/venn3"/>
    <dgm:cxn modelId="{9A172B23-1864-AC44-BC9D-6F7005C36EC6}" srcId="{8622AB31-07AD-D346-AA80-B88832A595D0}" destId="{F75B6087-7293-7F42-B14A-29B6CE0D9CB0}" srcOrd="6" destOrd="0" parTransId="{FBB45087-9461-064F-BC08-ED13B7E33714}" sibTransId="{D2EFE77A-967E-F544-BA50-4136BDB943CB}"/>
    <dgm:cxn modelId="{90933547-964F-D346-9660-0D86FFEE47CA}" type="presOf" srcId="{CF8FB21A-5BCE-8B44-A3DC-A1891873DEBA}" destId="{62C9533C-F179-454C-BC2B-85BB9458E5B0}" srcOrd="0" destOrd="0" presId="urn:microsoft.com/office/officeart/2005/8/layout/venn3"/>
    <dgm:cxn modelId="{3CE7D16F-9389-3241-B5D8-E079FFF5C81B}" type="presOf" srcId="{82E79317-D2B0-124F-B368-B92010CBC1CF}" destId="{5B900B22-16A3-1144-99FF-003039B81328}" srcOrd="0" destOrd="0" presId="urn:microsoft.com/office/officeart/2005/8/layout/venn3"/>
    <dgm:cxn modelId="{544FA876-31BA-9F4C-B0ED-20DCDB7E1379}" type="presOf" srcId="{8622AB31-07AD-D346-AA80-B88832A595D0}" destId="{5A149C61-7BA4-1847-BD66-B2ED0B19E463}" srcOrd="0" destOrd="0" presId="urn:microsoft.com/office/officeart/2005/8/layout/venn3"/>
    <dgm:cxn modelId="{4A4BB877-CCCF-9B4A-8177-F3F9D4641752}" type="presOf" srcId="{F75B6087-7293-7F42-B14A-29B6CE0D9CB0}" destId="{53AD700B-01CA-0C42-AAEE-4D2C08B38483}" srcOrd="0" destOrd="0" presId="urn:microsoft.com/office/officeart/2005/8/layout/venn3"/>
    <dgm:cxn modelId="{4A7F00B2-85C8-0144-90DF-A7D09718913B}" type="presOf" srcId="{2DB2E0FE-1B9B-F649-A6B9-D44DA8AB159B}" destId="{01E74F3F-41DC-DE40-AC3B-40E214CD1326}" srcOrd="0" destOrd="0" presId="urn:microsoft.com/office/officeart/2005/8/layout/venn3"/>
    <dgm:cxn modelId="{BC111BB2-E2FB-CE45-A6EE-1FB9823AD4AE}" srcId="{8622AB31-07AD-D346-AA80-B88832A595D0}" destId="{82E79317-D2B0-124F-B368-B92010CBC1CF}" srcOrd="5" destOrd="0" parTransId="{0C586A11-7A2B-3D47-A852-554AA25176FF}" sibTransId="{3F40EC58-BEC8-F44C-B41F-72E07B542CE4}"/>
    <dgm:cxn modelId="{B93481BA-20D5-5143-A82E-05F38EB6DF9C}" srcId="{8622AB31-07AD-D346-AA80-B88832A595D0}" destId="{2DB2E0FE-1B9B-F649-A6B9-D44DA8AB159B}" srcOrd="0" destOrd="0" parTransId="{93DF9B33-4C7F-3748-9209-FA31460AE786}" sibTransId="{A962F989-5FCD-1D4B-BC93-39E57A42C62C}"/>
    <dgm:cxn modelId="{B25C47D9-B380-B246-9A8F-5DEF0D2245DF}" srcId="{8622AB31-07AD-D346-AA80-B88832A595D0}" destId="{CF8FB21A-5BCE-8B44-A3DC-A1891873DEBA}" srcOrd="3" destOrd="0" parTransId="{097070E9-A46D-7242-B76F-739D680E37B7}" sibTransId="{7B4B93D3-377B-CB43-84E3-4082A740C108}"/>
    <dgm:cxn modelId="{755C4EE2-529C-C64C-BCBB-8F95CFA94876}" srcId="{8622AB31-07AD-D346-AA80-B88832A595D0}" destId="{252E588F-FE6F-5349-A9D1-5C8FC7D4302E}" srcOrd="4" destOrd="0" parTransId="{0C54AFEA-93CB-AC40-9843-09FC84CA89C5}" sibTransId="{55F7FDC0-36F1-DB45-9A4F-5360EF1B654D}"/>
    <dgm:cxn modelId="{AD4DCEE7-237D-3542-A904-6E7D3B2C76E4}" srcId="{8622AB31-07AD-D346-AA80-B88832A595D0}" destId="{865C1ECE-5B28-9C4D-8494-A58ABD539EF0}" srcOrd="2" destOrd="0" parTransId="{E4A4AEA5-492A-C14C-8589-2DF35ADD2372}" sibTransId="{86BC5EBC-9FF6-A545-BAE5-1B4C8C63557A}"/>
    <dgm:cxn modelId="{069877E8-1084-5344-B5E4-8F97D481A5CA}" type="presOf" srcId="{F036C4A3-978C-5341-91AA-C679BCB71F6D}" destId="{A92F19CC-85CD-E54A-AEC6-B65729D5073D}" srcOrd="0" destOrd="0" presId="urn:microsoft.com/office/officeart/2005/8/layout/venn3"/>
    <dgm:cxn modelId="{890BAD54-2CDE-D346-AD8F-8F3B7D7B7D73}" type="presParOf" srcId="{5A149C61-7BA4-1847-BD66-B2ED0B19E463}" destId="{01E74F3F-41DC-DE40-AC3B-40E214CD1326}" srcOrd="0" destOrd="0" presId="urn:microsoft.com/office/officeart/2005/8/layout/venn3"/>
    <dgm:cxn modelId="{752368A8-4BE0-EE41-8F83-3E849336D15A}" type="presParOf" srcId="{5A149C61-7BA4-1847-BD66-B2ED0B19E463}" destId="{60BE703D-BAB0-6D48-8B59-166A290CA369}" srcOrd="1" destOrd="0" presId="urn:microsoft.com/office/officeart/2005/8/layout/venn3"/>
    <dgm:cxn modelId="{6E2E28E0-03DA-AD4A-A5D0-10FBDBBD45C9}" type="presParOf" srcId="{5A149C61-7BA4-1847-BD66-B2ED0B19E463}" destId="{A92F19CC-85CD-E54A-AEC6-B65729D5073D}" srcOrd="2" destOrd="0" presId="urn:microsoft.com/office/officeart/2005/8/layout/venn3"/>
    <dgm:cxn modelId="{F7BE203F-3095-B941-8F23-6F023A9AA5C8}" type="presParOf" srcId="{5A149C61-7BA4-1847-BD66-B2ED0B19E463}" destId="{31F6C182-3585-9B45-A129-0813C5FE250C}" srcOrd="3" destOrd="0" presId="urn:microsoft.com/office/officeart/2005/8/layout/venn3"/>
    <dgm:cxn modelId="{65E125B7-18AA-0445-982E-D323C63FC4B3}" type="presParOf" srcId="{5A149C61-7BA4-1847-BD66-B2ED0B19E463}" destId="{CDF8E0BF-F7C5-D548-BC2F-53111541EF0E}" srcOrd="4" destOrd="0" presId="urn:microsoft.com/office/officeart/2005/8/layout/venn3"/>
    <dgm:cxn modelId="{9283D75C-4446-EC4A-960C-4E2D4C11F7F8}" type="presParOf" srcId="{5A149C61-7BA4-1847-BD66-B2ED0B19E463}" destId="{E3084681-DCC6-2D43-9D8A-5DC05D15DED8}" srcOrd="5" destOrd="0" presId="urn:microsoft.com/office/officeart/2005/8/layout/venn3"/>
    <dgm:cxn modelId="{5F67B76D-787C-374B-BB0C-F1CFF6E573BF}" type="presParOf" srcId="{5A149C61-7BA4-1847-BD66-B2ED0B19E463}" destId="{62C9533C-F179-454C-BC2B-85BB9458E5B0}" srcOrd="6" destOrd="0" presId="urn:microsoft.com/office/officeart/2005/8/layout/venn3"/>
    <dgm:cxn modelId="{2D8F6999-676D-AA45-A47B-DE2260FA225A}" type="presParOf" srcId="{5A149C61-7BA4-1847-BD66-B2ED0B19E463}" destId="{471796E6-EE59-1144-AF95-9DF18274B678}" srcOrd="7" destOrd="0" presId="urn:microsoft.com/office/officeart/2005/8/layout/venn3"/>
    <dgm:cxn modelId="{331A2651-B06C-B649-9236-D0BA49A21DF9}" type="presParOf" srcId="{5A149C61-7BA4-1847-BD66-B2ED0B19E463}" destId="{99746F44-DD54-4D43-8133-8B2A1248AF47}" srcOrd="8" destOrd="0" presId="urn:microsoft.com/office/officeart/2005/8/layout/venn3"/>
    <dgm:cxn modelId="{BB341A24-1AF8-8343-B07E-F4909BCFCCF5}" type="presParOf" srcId="{5A149C61-7BA4-1847-BD66-B2ED0B19E463}" destId="{F586332C-8AF7-304B-9064-557712E4CB28}" srcOrd="9" destOrd="0" presId="urn:microsoft.com/office/officeart/2005/8/layout/venn3"/>
    <dgm:cxn modelId="{ABCBAB67-E929-AD4E-8B72-0C0FFF0007E0}" type="presParOf" srcId="{5A149C61-7BA4-1847-BD66-B2ED0B19E463}" destId="{5B900B22-16A3-1144-99FF-003039B81328}" srcOrd="10" destOrd="0" presId="urn:microsoft.com/office/officeart/2005/8/layout/venn3"/>
    <dgm:cxn modelId="{E7B2B4AD-96FF-3F4F-8D1F-522D97FB02B7}" type="presParOf" srcId="{5A149C61-7BA4-1847-BD66-B2ED0B19E463}" destId="{87225DF5-3460-E74D-9E86-DDDD10EBC771}" srcOrd="11" destOrd="0" presId="urn:microsoft.com/office/officeart/2005/8/layout/venn3"/>
    <dgm:cxn modelId="{FFA170EA-D079-1F47-BE6D-8CD1A9FA5611}" type="presParOf" srcId="{5A149C61-7BA4-1847-BD66-B2ED0B19E463}" destId="{53AD700B-01CA-0C42-AAEE-4D2C08B38483}" srcOrd="12" destOrd="0" presId="urn:microsoft.com/office/officeart/2005/8/layout/venn3"/>
  </dgm:cxnLst>
  <dgm:bg/>
  <dgm:whole>
    <a:ln w="22225"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E74F3F-41DC-DE40-AC3B-40E214CD1326}">
      <dsp:nvSpPr>
        <dsp:cNvPr id="0" name=""/>
        <dsp:cNvSpPr/>
      </dsp:nvSpPr>
      <dsp:spPr>
        <a:xfrm>
          <a:off x="1266" y="3584741"/>
          <a:ext cx="1490432" cy="1490432"/>
        </a:xfrm>
        <a:prstGeom prst="ellipse">
          <a:avLst/>
        </a:prstGeom>
        <a:solidFill>
          <a:srgbClr val="244291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2023" tIns="15240" rIns="82023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rgbClr val="244291"/>
              </a:solidFill>
              <a:latin typeface="Roboto" panose="02000000000000000000" pitchFamily="2" charset="0"/>
              <a:ea typeface="Roboto" panose="02000000000000000000" pitchFamily="2" charset="0"/>
            </a:rPr>
            <a:t>Colonial Migration</a:t>
          </a:r>
        </a:p>
      </dsp:txBody>
      <dsp:txXfrm>
        <a:off x="219535" y="3803010"/>
        <a:ext cx="1053894" cy="1053894"/>
      </dsp:txXfrm>
    </dsp:sp>
    <dsp:sp modelId="{A92F19CC-85CD-E54A-AEC6-B65729D5073D}">
      <dsp:nvSpPr>
        <dsp:cNvPr id="0" name=""/>
        <dsp:cNvSpPr/>
      </dsp:nvSpPr>
      <dsp:spPr>
        <a:xfrm>
          <a:off x="1193612" y="3584741"/>
          <a:ext cx="1490432" cy="1490432"/>
        </a:xfrm>
        <a:prstGeom prst="ellipse">
          <a:avLst/>
        </a:prstGeom>
        <a:solidFill>
          <a:srgbClr val="6CA643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2023" tIns="15240" rIns="82023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>
              <a:solidFill>
                <a:srgbClr val="244291"/>
              </a:solidFill>
              <a:latin typeface="Roboto" panose="02000000000000000000" pitchFamily="2" charset="0"/>
              <a:ea typeface="Roboto" panose="02000000000000000000" pitchFamily="2" charset="0"/>
            </a:rPr>
            <a:t>Middle Passage and Slavery</a:t>
          </a:r>
          <a:endParaRPr lang="en-US" sz="1200" b="1" kern="1200" dirty="0">
            <a:solidFill>
              <a:srgbClr val="244291"/>
            </a:solidFill>
            <a:latin typeface="Roboto" panose="02000000000000000000" pitchFamily="2" charset="0"/>
            <a:ea typeface="Roboto" panose="02000000000000000000" pitchFamily="2" charset="0"/>
          </a:endParaRPr>
        </a:p>
      </dsp:txBody>
      <dsp:txXfrm>
        <a:off x="1411881" y="3803010"/>
        <a:ext cx="1053894" cy="1053894"/>
      </dsp:txXfrm>
    </dsp:sp>
    <dsp:sp modelId="{CDF8E0BF-F7C5-D548-BC2F-53111541EF0E}">
      <dsp:nvSpPr>
        <dsp:cNvPr id="0" name=""/>
        <dsp:cNvSpPr/>
      </dsp:nvSpPr>
      <dsp:spPr>
        <a:xfrm>
          <a:off x="2385958" y="3584741"/>
          <a:ext cx="1490432" cy="1490432"/>
        </a:xfrm>
        <a:prstGeom prst="ellipse">
          <a:avLst/>
        </a:prstGeom>
        <a:solidFill>
          <a:srgbClr val="CB3043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2023" tIns="15240" rIns="82023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rgbClr val="244291"/>
              </a:solidFill>
              <a:latin typeface="Roboto" panose="02000000000000000000" pitchFamily="2" charset="0"/>
              <a:ea typeface="Roboto" panose="02000000000000000000" pitchFamily="2" charset="0"/>
            </a:rPr>
            <a:t>Westward Expansion</a:t>
          </a:r>
        </a:p>
      </dsp:txBody>
      <dsp:txXfrm>
        <a:off x="2604227" y="3803010"/>
        <a:ext cx="1053894" cy="1053894"/>
      </dsp:txXfrm>
    </dsp:sp>
    <dsp:sp modelId="{62C9533C-F179-454C-BC2B-85BB9458E5B0}">
      <dsp:nvSpPr>
        <dsp:cNvPr id="0" name=""/>
        <dsp:cNvSpPr/>
      </dsp:nvSpPr>
      <dsp:spPr>
        <a:xfrm>
          <a:off x="3578305" y="3584741"/>
          <a:ext cx="1490432" cy="1490432"/>
        </a:xfrm>
        <a:prstGeom prst="ellipse">
          <a:avLst/>
        </a:prstGeom>
        <a:solidFill>
          <a:srgbClr val="F9C646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2023" tIns="15240" rIns="82023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rgbClr val="244291"/>
              </a:solidFill>
              <a:latin typeface="Roboto" panose="02000000000000000000" pitchFamily="2" charset="0"/>
              <a:ea typeface="Roboto" panose="02000000000000000000" pitchFamily="2" charset="0"/>
            </a:rPr>
            <a:t>Forced Migration of Indigenous Peoples</a:t>
          </a:r>
        </a:p>
      </dsp:txBody>
      <dsp:txXfrm>
        <a:off x="3796574" y="3803010"/>
        <a:ext cx="1053894" cy="1053894"/>
      </dsp:txXfrm>
    </dsp:sp>
    <dsp:sp modelId="{99746F44-DD54-4D43-8133-8B2A1248AF47}">
      <dsp:nvSpPr>
        <dsp:cNvPr id="0" name=""/>
        <dsp:cNvSpPr/>
      </dsp:nvSpPr>
      <dsp:spPr>
        <a:xfrm>
          <a:off x="4770651" y="3584741"/>
          <a:ext cx="1490432" cy="1490432"/>
        </a:xfrm>
        <a:prstGeom prst="ellipse">
          <a:avLst/>
        </a:prstGeom>
        <a:solidFill>
          <a:srgbClr val="63358C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2023" tIns="15240" rIns="82023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rgbClr val="244291"/>
              </a:solidFill>
              <a:latin typeface="Roboto" panose="02000000000000000000" pitchFamily="2" charset="0"/>
              <a:ea typeface="Roboto" panose="02000000000000000000" pitchFamily="2" charset="0"/>
            </a:rPr>
            <a:t>Generations of Immigration</a:t>
          </a:r>
        </a:p>
      </dsp:txBody>
      <dsp:txXfrm>
        <a:off x="4988920" y="3803010"/>
        <a:ext cx="1053894" cy="1053894"/>
      </dsp:txXfrm>
    </dsp:sp>
    <dsp:sp modelId="{5B900B22-16A3-1144-99FF-003039B81328}">
      <dsp:nvSpPr>
        <dsp:cNvPr id="0" name=""/>
        <dsp:cNvSpPr/>
      </dsp:nvSpPr>
      <dsp:spPr>
        <a:xfrm>
          <a:off x="5962997" y="3584741"/>
          <a:ext cx="1490432" cy="1490432"/>
        </a:xfrm>
        <a:prstGeom prst="ellipse">
          <a:avLst/>
        </a:prstGeom>
        <a:solidFill>
          <a:srgbClr val="44A4AF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2023" tIns="16510" rIns="82023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>
              <a:solidFill>
                <a:srgbClr val="244291"/>
              </a:solidFill>
              <a:latin typeface="Roboto" panose="02000000000000000000" pitchFamily="2" charset="0"/>
              <a:ea typeface="Roboto" panose="02000000000000000000" pitchFamily="2" charset="0"/>
            </a:rPr>
            <a:t>The Great Migration</a:t>
          </a:r>
        </a:p>
      </dsp:txBody>
      <dsp:txXfrm>
        <a:off x="6181266" y="3803010"/>
        <a:ext cx="1053894" cy="1053894"/>
      </dsp:txXfrm>
    </dsp:sp>
    <dsp:sp modelId="{53AD700B-01CA-0C42-AAEE-4D2C08B38483}">
      <dsp:nvSpPr>
        <dsp:cNvPr id="0" name=""/>
        <dsp:cNvSpPr/>
      </dsp:nvSpPr>
      <dsp:spPr>
        <a:xfrm>
          <a:off x="7156610" y="3584741"/>
          <a:ext cx="1490432" cy="1490432"/>
        </a:xfrm>
        <a:prstGeom prst="ellipse">
          <a:avLst/>
        </a:prstGeom>
        <a:solidFill>
          <a:srgbClr val="192757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2023" tIns="15240" rIns="82023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rgbClr val="244291"/>
              </a:solidFill>
              <a:latin typeface="Roboto" panose="02000000000000000000" pitchFamily="2" charset="0"/>
              <a:ea typeface="Roboto" panose="02000000000000000000" pitchFamily="2" charset="0"/>
            </a:rPr>
            <a:t>Refugees and Asylum Seekers</a:t>
          </a:r>
        </a:p>
      </dsp:txBody>
      <dsp:txXfrm>
        <a:off x="7374879" y="3803010"/>
        <a:ext cx="1053894" cy="10538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08CE4-D090-2D4B-A210-AC86D0983907}" type="datetimeFigureOut">
              <a:rPr lang="en-US" smtClean="0"/>
              <a:t>10/30/20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9631A-B5C9-814E-851D-70895CDF49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426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08CE4-D090-2D4B-A210-AC86D0983907}" type="datetimeFigureOut">
              <a:rPr lang="en-US" smtClean="0"/>
              <a:t>10/30/20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9631A-B5C9-814E-851D-70895CDF49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620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08CE4-D090-2D4B-A210-AC86D0983907}" type="datetimeFigureOut">
              <a:rPr lang="en-US" smtClean="0"/>
              <a:t>10/30/20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9631A-B5C9-814E-851D-70895CDF49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350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08CE4-D090-2D4B-A210-AC86D0983907}" type="datetimeFigureOut">
              <a:rPr lang="en-US" smtClean="0"/>
              <a:t>10/30/20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9631A-B5C9-814E-851D-70895CDF49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535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08CE4-D090-2D4B-A210-AC86D0983907}" type="datetimeFigureOut">
              <a:rPr lang="en-US" smtClean="0"/>
              <a:t>10/30/20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9631A-B5C9-814E-851D-70895CDF49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628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08CE4-D090-2D4B-A210-AC86D0983907}" type="datetimeFigureOut">
              <a:rPr lang="en-US" smtClean="0"/>
              <a:t>10/30/20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9631A-B5C9-814E-851D-70895CDF49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209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08CE4-D090-2D4B-A210-AC86D0983907}" type="datetimeFigureOut">
              <a:rPr lang="en-US" smtClean="0"/>
              <a:t>10/30/20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9631A-B5C9-814E-851D-70895CDF49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161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08CE4-D090-2D4B-A210-AC86D0983907}" type="datetimeFigureOut">
              <a:rPr lang="en-US" smtClean="0"/>
              <a:t>10/30/20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9631A-B5C9-814E-851D-70895CDF49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942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08CE4-D090-2D4B-A210-AC86D0983907}" type="datetimeFigureOut">
              <a:rPr lang="en-US" smtClean="0"/>
              <a:t>10/30/20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9631A-B5C9-814E-851D-70895CDF49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861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08CE4-D090-2D4B-A210-AC86D0983907}" type="datetimeFigureOut">
              <a:rPr lang="en-US" smtClean="0"/>
              <a:t>10/30/20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9631A-B5C9-814E-851D-70895CDF49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524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08CE4-D090-2D4B-A210-AC86D0983907}" type="datetimeFigureOut">
              <a:rPr lang="en-US" smtClean="0"/>
              <a:t>10/30/20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9631A-B5C9-814E-851D-70895CDF49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113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08CE4-D090-2D4B-A210-AC86D0983907}" type="datetimeFigureOut">
              <a:rPr lang="en-US" smtClean="0"/>
              <a:t>10/30/20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59631A-B5C9-814E-851D-70895CDF49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683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7A88167-FF01-2B4F-82C9-157AEA1AF1C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6000"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colorTemperature colorTemp="7547"/>
                    </a14:imgEffect>
                    <a14:imgEffect>
                      <a14:saturation sat="10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544417" y="-3148767"/>
            <a:ext cx="13716000" cy="137160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5D32A084-0CF8-E54A-BD85-086CABFC70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1929734"/>
              </p:ext>
            </p:extLst>
          </p:nvPr>
        </p:nvGraphicFramePr>
        <p:xfrm>
          <a:off x="238540" y="-1038455"/>
          <a:ext cx="8647043" cy="86599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C8435990-E7B8-F349-A6D0-72EDB912DBD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23700" b="27083"/>
          <a:stretch/>
        </p:blipFill>
        <p:spPr>
          <a:xfrm>
            <a:off x="3068777" y="174115"/>
            <a:ext cx="3023905" cy="96301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1F74AA7-F3CA-F542-BBBB-D2DD1A6A54F2}"/>
              </a:ext>
            </a:extLst>
          </p:cNvPr>
          <p:cNvSpPr txBox="1"/>
          <p:nvPr/>
        </p:nvSpPr>
        <p:spPr>
          <a:xfrm>
            <a:off x="0" y="4156720"/>
            <a:ext cx="9144000" cy="646331"/>
          </a:xfrm>
          <a:prstGeom prst="rect">
            <a:avLst/>
          </a:prstGeom>
          <a:solidFill>
            <a:schemeClr val="bg1">
              <a:alpha val="51000"/>
            </a:schemeClr>
          </a:solidFill>
          <a:ln w="190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24429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Seven migrations and American identity</a:t>
            </a:r>
          </a:p>
        </p:txBody>
      </p:sp>
    </p:spTree>
    <p:extLst>
      <p:ext uri="{BB962C8B-B14F-4D97-AF65-F5344CB8AC3E}">
        <p14:creationId xmlns:p14="http://schemas.microsoft.com/office/powerpoint/2010/main" val="24062990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117</TotalTime>
  <Words>28</Words>
  <Application>Microsoft Macintosh PowerPoint</Application>
  <PresentationFormat>Letter Paper (8.5x11 in)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Roboto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adam strom</dc:creator>
  <cp:lastModifiedBy>adam strom</cp:lastModifiedBy>
  <cp:revision>10</cp:revision>
  <cp:lastPrinted>2020-10-30T20:32:06Z</cp:lastPrinted>
  <dcterms:created xsi:type="dcterms:W3CDTF">2020-10-30T15:14:17Z</dcterms:created>
  <dcterms:modified xsi:type="dcterms:W3CDTF">2020-10-30T20:32:30Z</dcterms:modified>
</cp:coreProperties>
</file>